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315200" cx="164592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2057400" y="1197187"/>
            <a:ext cx="12344400" cy="25467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Calibri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2057400" y="3842174"/>
            <a:ext cx="12344400" cy="17661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  <a:defRPr sz="2560"/>
            </a:lvl1pPr>
            <a:lvl2pPr lvl="1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2pPr>
            <a:lvl3pPr lvl="2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/>
            </a:lvl3pPr>
            <a:lvl4pPr lvl="3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4pPr>
            <a:lvl5pPr lvl="4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5pPr>
            <a:lvl6pPr lvl="5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6pPr>
            <a:lvl7pPr lvl="6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7pPr>
            <a:lvl8pPr lvl="7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8pPr>
            <a:lvl9pPr lvl="8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1131570" y="389467"/>
            <a:ext cx="14196060" cy="14139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5908887" y="-2829984"/>
            <a:ext cx="4641427" cy="14196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10453475" y="1714607"/>
            <a:ext cx="6199294" cy="35490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3252575" y="-1731539"/>
            <a:ext cx="6199294" cy="104413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1131570" y="389467"/>
            <a:ext cx="14196060" cy="14139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1131570" y="1947333"/>
            <a:ext cx="14196060" cy="46414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1122998" y="1823721"/>
            <a:ext cx="14196060" cy="304291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Calibri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1122998" y="4895428"/>
            <a:ext cx="1419606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888888"/>
              </a:buClr>
              <a:buSzPts val="2560"/>
              <a:buNone/>
              <a:defRPr sz="256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920"/>
              <a:buNone/>
              <a:defRPr sz="192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1131570" y="389467"/>
            <a:ext cx="14196060" cy="14139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1131570" y="1947333"/>
            <a:ext cx="6995160" cy="46414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8332470" y="1947333"/>
            <a:ext cx="6995160" cy="46414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1133714" y="389467"/>
            <a:ext cx="14196060" cy="14139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1133715" y="1793241"/>
            <a:ext cx="6963012" cy="8788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  <a:defRPr b="1" sz="2560"/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b="1" sz="1920"/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1133715" y="2672080"/>
            <a:ext cx="6963012" cy="39302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8332470" y="1793241"/>
            <a:ext cx="6997304" cy="8788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  <a:defRPr b="1" sz="2560"/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b="1" sz="1920"/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8332470" y="2672080"/>
            <a:ext cx="6997304" cy="39302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1131570" y="389467"/>
            <a:ext cx="14196060" cy="14139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1133714" y="487680"/>
            <a:ext cx="5308520" cy="17068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13"/>
              <a:buFont typeface="Calibri"/>
              <a:buNone/>
              <a:defRPr sz="341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6997304" y="1053254"/>
            <a:ext cx="8332470" cy="5198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45326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3413"/>
              <a:buChar char="•"/>
              <a:defRPr sz="3413"/>
            </a:lvl1pPr>
            <a:lvl2pPr indent="-418275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987"/>
              <a:buChar char="•"/>
              <a:defRPr sz="2987"/>
            </a:lvl2pPr>
            <a:lvl3pPr indent="-39116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560"/>
              <a:buChar char="•"/>
              <a:defRPr sz="2560"/>
            </a:lvl3pPr>
            <a:lvl4pPr indent="-364046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4pPr>
            <a:lvl5pPr indent="-364045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5pPr>
            <a:lvl6pPr indent="-364045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6pPr>
            <a:lvl7pPr indent="-364045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7pPr>
            <a:lvl8pPr indent="-364046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8pPr>
            <a:lvl9pPr indent="-364046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1133714" y="2194560"/>
            <a:ext cx="5308520" cy="40656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93"/>
              <a:buNone/>
              <a:defRPr sz="1493"/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133714" y="487680"/>
            <a:ext cx="5308520" cy="17068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13"/>
              <a:buFont typeface="Calibri"/>
              <a:buNone/>
              <a:defRPr sz="341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6997304" y="1053254"/>
            <a:ext cx="8332470" cy="519853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133714" y="2194560"/>
            <a:ext cx="5308520" cy="40656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93"/>
              <a:buNone/>
              <a:defRPr sz="1493"/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31570" y="389467"/>
            <a:ext cx="14196060" cy="14139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93"/>
              <a:buFont typeface="Calibri"/>
              <a:buNone/>
              <a:defRPr b="0" i="0" sz="469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31570" y="1947333"/>
            <a:ext cx="14196060" cy="46414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8275" lvl="0" marL="457200" marR="0" rtl="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987"/>
              <a:buFont typeface="Arial"/>
              <a:buChar char="•"/>
              <a:defRPr b="0" i="0" sz="298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1160" lvl="1" marL="9144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  <a:defRPr b="0" i="0" sz="25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4046" lvl="2" marL="13716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b="0" i="0" sz="213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0520" lvl="3" marL="18288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0520" lvl="4" marL="22860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0520" lvl="5" marL="27432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0520" lvl="6" marL="32004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0520" lvl="7" marL="36576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0520" lvl="8" marL="41148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