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315200" cx="82296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86281" y="685800"/>
            <a:ext cx="228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2286281" y="685800"/>
            <a:ext cx="228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028700" y="1197187"/>
            <a:ext cx="6172200" cy="254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Calibri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028700" y="3842174"/>
            <a:ext cx="6172200" cy="17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560"/>
              <a:buNone/>
              <a:defRPr sz="2560"/>
            </a:lvl1pPr>
            <a:lvl2pPr lvl="1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2pPr>
            <a:lvl3pPr lvl="2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/>
            </a:lvl3pPr>
            <a:lvl4pPr lvl="3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sz="1707"/>
            </a:lvl4pPr>
            <a:lvl5pPr lvl="4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sz="1707"/>
            </a:lvl5pPr>
            <a:lvl6pPr lvl="5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sz="1707"/>
            </a:lvl6pPr>
            <a:lvl7pPr lvl="6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sz="1707"/>
            </a:lvl7pPr>
            <a:lvl8pPr lvl="7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sz="1707"/>
            </a:lvl8pPr>
            <a:lvl9pPr lvl="8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sz="1707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56578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2726055" y="6780107"/>
            <a:ext cx="27774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581215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565785" y="389467"/>
            <a:ext cx="7098000" cy="141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1794165" y="718983"/>
            <a:ext cx="4641300" cy="70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56578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2726055" y="6780107"/>
            <a:ext cx="27774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581215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3676965" y="2601817"/>
            <a:ext cx="6199200" cy="17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76538" y="878767"/>
            <a:ext cx="6199200" cy="52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56578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2726055" y="6780107"/>
            <a:ext cx="27774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581215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565785" y="389467"/>
            <a:ext cx="7098000" cy="141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565785" y="1947333"/>
            <a:ext cx="7098000" cy="46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56578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2726055" y="6780107"/>
            <a:ext cx="27774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581215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561499" y="1823721"/>
            <a:ext cx="7098000" cy="3042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Calibri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561499" y="4895428"/>
            <a:ext cx="7098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888888"/>
              </a:buClr>
              <a:buSzPts val="2560"/>
              <a:buNone/>
              <a:defRPr sz="256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920"/>
              <a:buNone/>
              <a:defRPr sz="192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707"/>
              <a:buNone/>
              <a:defRPr sz="1707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707"/>
              <a:buNone/>
              <a:defRPr sz="1707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707"/>
              <a:buNone/>
              <a:defRPr sz="1707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707"/>
              <a:buNone/>
              <a:defRPr sz="1707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707"/>
              <a:buNone/>
              <a:defRPr sz="1707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707"/>
              <a:buNone/>
              <a:defRPr sz="1707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56578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2726055" y="6780107"/>
            <a:ext cx="27774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581215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565785" y="389467"/>
            <a:ext cx="7098000" cy="141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565785" y="1947333"/>
            <a:ext cx="3497700" cy="46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4166235" y="1947333"/>
            <a:ext cx="3497700" cy="46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56578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2726055" y="6780107"/>
            <a:ext cx="27774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581215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566857" y="389467"/>
            <a:ext cx="7098000" cy="141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566858" y="1793241"/>
            <a:ext cx="3481500" cy="87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560"/>
              <a:buNone/>
              <a:defRPr b="1" sz="2560"/>
            </a:lvl1pPr>
            <a:lvl2pPr indent="-2286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2pPr>
            <a:lvl3pPr indent="-2286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b="1" sz="1920"/>
            </a:lvl3pPr>
            <a:lvl4pPr indent="-2286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4pPr>
            <a:lvl5pPr indent="-2286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5pPr>
            <a:lvl6pPr indent="-2286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6pPr>
            <a:lvl7pPr indent="-2286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7pPr>
            <a:lvl8pPr indent="-2286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8pPr>
            <a:lvl9pPr indent="-2286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566858" y="2672080"/>
            <a:ext cx="3481500" cy="39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166235" y="1793241"/>
            <a:ext cx="3498600" cy="87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560"/>
              <a:buNone/>
              <a:defRPr b="1" sz="2560"/>
            </a:lvl1pPr>
            <a:lvl2pPr indent="-2286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2pPr>
            <a:lvl3pPr indent="-2286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b="1" sz="1920"/>
            </a:lvl3pPr>
            <a:lvl4pPr indent="-2286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4pPr>
            <a:lvl5pPr indent="-2286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5pPr>
            <a:lvl6pPr indent="-2286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6pPr>
            <a:lvl7pPr indent="-2286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7pPr>
            <a:lvl8pPr indent="-2286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8pPr>
            <a:lvl9pPr indent="-2286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b="1" sz="1707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166235" y="2672080"/>
            <a:ext cx="3498600" cy="39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56578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2726055" y="6780107"/>
            <a:ext cx="27774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581215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565785" y="389467"/>
            <a:ext cx="7098000" cy="141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56578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2726055" y="6780107"/>
            <a:ext cx="27774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581215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56578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2726055" y="6780107"/>
            <a:ext cx="27774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581215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566857" y="487680"/>
            <a:ext cx="2654400" cy="1707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13"/>
              <a:buFont typeface="Calibri"/>
              <a:buNone/>
              <a:defRPr sz="341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498652" y="1053254"/>
            <a:ext cx="4166100" cy="51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45326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3413"/>
              <a:buChar char="•"/>
              <a:defRPr sz="3413"/>
            </a:lvl1pPr>
            <a:lvl2pPr indent="-418275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987"/>
              <a:buChar char="•"/>
              <a:defRPr sz="2987"/>
            </a:lvl2pPr>
            <a:lvl3pPr indent="-39116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560"/>
              <a:buChar char="•"/>
              <a:defRPr sz="2560"/>
            </a:lvl3pPr>
            <a:lvl4pPr indent="-364046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4pPr>
            <a:lvl5pPr indent="-364045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5pPr>
            <a:lvl6pPr indent="-364045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6pPr>
            <a:lvl7pPr indent="-364045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7pPr>
            <a:lvl8pPr indent="-364046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8pPr>
            <a:lvl9pPr indent="-364046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566857" y="2194560"/>
            <a:ext cx="2654400" cy="40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sz="1707"/>
            </a:lvl1pPr>
            <a:lvl2pPr indent="-2286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93"/>
              <a:buNone/>
              <a:defRPr sz="1493"/>
            </a:lvl2pPr>
            <a:lvl3pPr indent="-2286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3pPr>
            <a:lvl4pPr indent="-2286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4pPr>
            <a:lvl5pPr indent="-2286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5pPr>
            <a:lvl6pPr indent="-2286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6pPr>
            <a:lvl7pPr indent="-2286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7pPr>
            <a:lvl8pPr indent="-2286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8pPr>
            <a:lvl9pPr indent="-2286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56578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2726055" y="6780107"/>
            <a:ext cx="27774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581215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566857" y="487680"/>
            <a:ext cx="2654400" cy="1707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13"/>
              <a:buFont typeface="Calibri"/>
              <a:buNone/>
              <a:defRPr sz="341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3498652" y="1053254"/>
            <a:ext cx="4166100" cy="51984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566857" y="2194560"/>
            <a:ext cx="2654400" cy="40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707"/>
              <a:buNone/>
              <a:defRPr sz="1707"/>
            </a:lvl1pPr>
            <a:lvl2pPr indent="-228600" lvl="1" marL="914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93"/>
              <a:buNone/>
              <a:defRPr sz="1493"/>
            </a:lvl2pPr>
            <a:lvl3pPr indent="-228600" lvl="2" marL="1371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3pPr>
            <a:lvl4pPr indent="-228600" lvl="3" marL="1828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4pPr>
            <a:lvl5pPr indent="-228600" lvl="4" marL="22860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5pPr>
            <a:lvl6pPr indent="-228600" lvl="5" marL="27432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6pPr>
            <a:lvl7pPr indent="-228600" lvl="6" marL="32004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7pPr>
            <a:lvl8pPr indent="-228600" lvl="7" marL="36576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8pPr>
            <a:lvl9pPr indent="-228600" lvl="8" marL="411480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067"/>
              <a:buNone/>
              <a:defRPr sz="1067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56578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2726055" y="6780107"/>
            <a:ext cx="27774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581215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65785" y="389467"/>
            <a:ext cx="7098000" cy="141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93"/>
              <a:buFont typeface="Calibri"/>
              <a:buNone/>
              <a:defRPr b="0" i="0" sz="469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65785" y="1947333"/>
            <a:ext cx="7098000" cy="46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8275" lvl="0" marL="457200" marR="0" rtl="0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987"/>
              <a:buFont typeface="Arial"/>
              <a:buChar char="•"/>
              <a:defRPr b="0" i="0" sz="298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1160" lvl="1" marL="914400" marR="0" rtl="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Char char="•"/>
              <a:defRPr b="0" i="0" sz="25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64046" lvl="2" marL="1371600" marR="0" rtl="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b="0" i="0" sz="213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0520" lvl="3" marL="1828800" marR="0" rtl="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  <a:defRPr b="0" i="0" sz="19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0520" lvl="4" marL="2286000" marR="0" rtl="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  <a:defRPr b="0" i="0" sz="19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0520" lvl="5" marL="2743200" marR="0" rtl="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  <a:defRPr b="0" i="0" sz="19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0520" lvl="6" marL="3200400" marR="0" rtl="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  <a:defRPr b="0" i="0" sz="19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0520" lvl="7" marL="3657600" marR="0" rtl="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  <a:defRPr b="0" i="0" sz="19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0520" lvl="8" marL="4114800" marR="0" rtl="0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  <a:defRPr b="0" i="0" sz="19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56578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2726055" y="6780107"/>
            <a:ext cx="27774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5812155" y="6780107"/>
            <a:ext cx="18516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